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303" r:id="rId2"/>
    <p:sldId id="325" r:id="rId3"/>
    <p:sldId id="324" r:id="rId4"/>
    <p:sldId id="313" r:id="rId5"/>
    <p:sldId id="298" r:id="rId6"/>
    <p:sldId id="278" r:id="rId7"/>
    <p:sldId id="288" r:id="rId8"/>
    <p:sldId id="314" r:id="rId9"/>
    <p:sldId id="286" r:id="rId10"/>
    <p:sldId id="290" r:id="rId11"/>
    <p:sldId id="320" r:id="rId12"/>
    <p:sldId id="321" r:id="rId13"/>
    <p:sldId id="322" r:id="rId14"/>
    <p:sldId id="323" r:id="rId15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4660"/>
  </p:normalViewPr>
  <p:slideViewPr>
    <p:cSldViewPr>
      <p:cViewPr>
        <p:scale>
          <a:sx n="50" d="100"/>
          <a:sy n="50" d="100"/>
        </p:scale>
        <p:origin x="-1092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658" y="-102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CF5A64-DEA5-4692-8838-D072D745DFC0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D012A-E74B-4293-8831-65C2F16DA06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54D670-EAA3-42F7-B48C-0E5FD4B26FB9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57314-2423-460F-B317-23646F999F99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\\shellypark.local\users$\home\staff\edwinam\Documents\SMART%20Notebook\PE%20and%20Health\Food\Food%20Vortex.notebook" TargetMode="External"/><Relationship Id="rId2" Type="http://schemas.openxmlformats.org/officeDocument/2006/relationships/hyperlink" Target="file:///\\shellypark.local\users$\home\staff\edwinam\Documents\SMART%20Notebook\PE%20and%20Health\Food\FoodPyramid%202.notebook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03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85746" y="285745"/>
            <a:ext cx="3714733" cy="3143240"/>
          </a:xfrm>
          <a:prstGeom prst="rect">
            <a:avLst/>
          </a:prstGeom>
        </p:spPr>
      </p:pic>
      <p:pic>
        <p:nvPicPr>
          <p:cNvPr id="5" name="Picture 4" descr="IMG_03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678893" y="464347"/>
            <a:ext cx="3786189" cy="2857496"/>
          </a:xfrm>
          <a:prstGeom prst="rect">
            <a:avLst/>
          </a:prstGeom>
        </p:spPr>
      </p:pic>
      <p:pic>
        <p:nvPicPr>
          <p:cNvPr id="6" name="Picture 5" descr="IMG_03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643566" y="357194"/>
            <a:ext cx="3857628" cy="3143240"/>
          </a:xfrm>
          <a:prstGeom prst="rect">
            <a:avLst/>
          </a:prstGeom>
        </p:spPr>
      </p:pic>
      <p:pic>
        <p:nvPicPr>
          <p:cNvPr id="7" name="Picture 6" descr="IMG_037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-118241" y="3547240"/>
            <a:ext cx="3429000" cy="3192520"/>
          </a:xfrm>
          <a:prstGeom prst="rect">
            <a:avLst/>
          </a:prstGeom>
        </p:spPr>
      </p:pic>
      <p:pic>
        <p:nvPicPr>
          <p:cNvPr id="8" name="Picture 7" descr="IMG_03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5548303" y="3262305"/>
            <a:ext cx="3905277" cy="3286116"/>
          </a:xfrm>
          <a:prstGeom prst="rect">
            <a:avLst/>
          </a:prstGeom>
        </p:spPr>
      </p:pic>
      <p:pic>
        <p:nvPicPr>
          <p:cNvPr id="9" name="Picture 8" descr="IMG_038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2687827" y="3670107"/>
            <a:ext cx="3643306" cy="273248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2928934"/>
            <a:ext cx="857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Favourite Toast Topping Tally</a:t>
            </a:r>
            <a:endParaRPr lang="en-NZ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285728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Comic Sans MS" pitchFamily="66" charset="0"/>
              </a:rPr>
              <a:t>Links to Maths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3058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            MORE IDEAS!</a:t>
            </a:r>
            <a:endParaRPr lang="en-NZ" b="1" dirty="0">
              <a:solidFill>
                <a:schemeClr val="bg1"/>
              </a:solidFill>
            </a:endParaRPr>
          </a:p>
        </p:txBody>
      </p:sp>
      <p:pic>
        <p:nvPicPr>
          <p:cNvPr id="3" name="Picture 2" descr="Hats graphic"/>
          <p:cNvPicPr>
            <a:picLocks noChangeAspect="1" noChangeArrowheads="1"/>
          </p:cNvPicPr>
          <p:nvPr/>
        </p:nvPicPr>
        <p:blipFill>
          <a:blip r:embed="rId2" cstate="print"/>
          <a:srcRect l="2040" b="7014"/>
          <a:stretch>
            <a:fillRect/>
          </a:stretch>
        </p:blipFill>
        <p:spPr bwMode="auto">
          <a:xfrm rot="15305565">
            <a:off x="-348640" y="1961794"/>
            <a:ext cx="5536124" cy="3533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Thinking Key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714620"/>
            <a:ext cx="3786214" cy="21049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29058" y="1500174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De </a:t>
            </a:r>
            <a:r>
              <a:rPr lang="en-US" sz="2800" dirty="0" err="1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Bono’s</a:t>
            </a:r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 Hats</a:t>
            </a:r>
            <a:endParaRPr lang="en-NZ" sz="28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84" y="5000636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Thinking Keys</a:t>
            </a:r>
            <a:endParaRPr lang="en-NZ" sz="28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585791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38800">
            <a:off x="4034578" y="1451411"/>
            <a:ext cx="6000759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4686"/>
            <a:ext cx="5357818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1928794" y="0"/>
          <a:ext cx="5143500" cy="7358090"/>
        </p:xfrm>
        <a:graphic>
          <a:graphicData uri="http://schemas.openxmlformats.org/presentationml/2006/ole">
            <p:oleObj spid="_x0000_s81922" name="Document" r:id="rId3" imgW="7242431" imgH="965750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0" y="409575"/>
          <a:ext cx="9144000" cy="6037263"/>
        </p:xfrm>
        <a:graphic>
          <a:graphicData uri="http://schemas.openxmlformats.org/presentationml/2006/ole">
            <p:oleObj spid="_x0000_s82948" name="Document" r:id="rId3" imgW="10250195" imgH="676813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214282" y="214290"/>
          <a:ext cx="8572560" cy="4181752"/>
        </p:xfrm>
        <a:graphic>
          <a:graphicData uri="http://schemas.openxmlformats.org/presentationml/2006/ole">
            <p:oleObj spid="_x0000_s84995" name="Document" r:id="rId3" imgW="6868994" imgH="3036988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3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2910" y="357166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Paint and Collage Year 0-1</a:t>
            </a:r>
            <a:endParaRPr lang="en-NZ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4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6000" dirty="0" smtClean="0">
                <a:solidFill>
                  <a:srgbClr val="FFFF00"/>
                </a:solidFill>
                <a:latin typeface="Comic Sans MS" pitchFamily="66" charset="0"/>
              </a:rPr>
              <a:t>Links to Social Sciences</a:t>
            </a:r>
            <a:endParaRPr lang="en-NZ" sz="6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688280">
            <a:off x="-60970" y="3610247"/>
            <a:ext cx="6256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dirty="0" smtClean="0">
                <a:solidFill>
                  <a:srgbClr val="FFFF00"/>
                </a:solidFill>
                <a:latin typeface="Comic Sans MS" pitchFamily="66" charset="0"/>
              </a:rPr>
              <a:t>Celebrations:  social and cultural</a:t>
            </a:r>
            <a:endParaRPr lang="en-NZ" sz="28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3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03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00061" y="2500312"/>
            <a:ext cx="3857630" cy="4857752"/>
          </a:xfrm>
          <a:prstGeom prst="rect">
            <a:avLst/>
          </a:prstGeom>
        </p:spPr>
      </p:pic>
      <p:pic>
        <p:nvPicPr>
          <p:cNvPr id="8" name="Picture 7" descr="IMG_03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0"/>
            <a:ext cx="4190997" cy="3143248"/>
          </a:xfrm>
          <a:prstGeom prst="rect">
            <a:avLst/>
          </a:prstGeom>
        </p:spPr>
      </p:pic>
      <p:pic>
        <p:nvPicPr>
          <p:cNvPr id="6" name="Picture 5" descr="IMG_04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6107909" y="392909"/>
            <a:ext cx="3429000" cy="2643182"/>
          </a:xfrm>
          <a:prstGeom prst="rect">
            <a:avLst/>
          </a:prstGeom>
        </p:spPr>
      </p:pic>
      <p:pic>
        <p:nvPicPr>
          <p:cNvPr id="7" name="Picture 6" descr="IMG_04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-428625" y="428625"/>
            <a:ext cx="3429000" cy="2571750"/>
          </a:xfrm>
          <a:prstGeom prst="rect">
            <a:avLst/>
          </a:prstGeom>
        </p:spPr>
      </p:pic>
      <p:pic>
        <p:nvPicPr>
          <p:cNvPr id="9" name="Picture 8" descr="IMG_03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14811" y="3071810"/>
            <a:ext cx="4929190" cy="378619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14612" y="6215082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 Fractions</a:t>
            </a:r>
            <a:endParaRPr lang="en-NZ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SMARTBOARD ACTIVITIES</a:t>
            </a:r>
            <a:endParaRPr lang="en-NZ" b="1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0910" t="17819" r="24944" b="7979"/>
          <a:stretch>
            <a:fillRect/>
          </a:stretch>
        </p:blipFill>
        <p:spPr bwMode="auto">
          <a:xfrm>
            <a:off x="857224" y="1857364"/>
            <a:ext cx="7500989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hlinkClick r:id="rId2" action="ppaction://hlinkfile"/>
              </a:rPr>
              <a:t>SMARTBOARD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  <a:hlinkClick r:id="rId3" action="ppaction://hlinkfile"/>
              </a:rPr>
              <a:t>ACTIVITIES</a:t>
            </a:r>
            <a:endParaRPr lang="en-NZ" b="1" dirty="0">
              <a:solidFill>
                <a:schemeClr val="bg1"/>
              </a:solidFill>
            </a:endParaRPr>
          </a:p>
        </p:txBody>
      </p:sp>
      <p:pic>
        <p:nvPicPr>
          <p:cNvPr id="7" name="Content Placeholder 6">
            <a:hlinkClick r:id="rId3" action="ppaction://hlinkfile"/>
          </p:cNvPr>
          <p:cNvPicPr>
            <a:picLocks noGrp="1"/>
          </p:cNvPicPr>
          <p:nvPr>
            <p:ph sz="half" idx="2"/>
          </p:nvPr>
        </p:nvPicPr>
        <p:blipFill>
          <a:blip r:embed="rId4" cstate="print"/>
          <a:srcRect t="7767" r="24056" b="7327"/>
          <a:stretch>
            <a:fillRect/>
          </a:stretch>
        </p:blipFill>
        <p:spPr bwMode="auto">
          <a:xfrm>
            <a:off x="4143372" y="1857364"/>
            <a:ext cx="500062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5" cstate="print"/>
          <a:srcRect t="4167" r="7950" b="6944"/>
          <a:stretch>
            <a:fillRect/>
          </a:stretch>
        </p:blipFill>
        <p:spPr bwMode="auto">
          <a:xfrm>
            <a:off x="0" y="1928802"/>
            <a:ext cx="421481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3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42872" y="333350"/>
            <a:ext cx="8001024" cy="6000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		</a:t>
            </a:r>
            <a:r>
              <a:rPr lang="en-US" b="1" dirty="0" smtClean="0">
                <a:solidFill>
                  <a:schemeClr val="bg1"/>
                </a:solidFill>
              </a:rPr>
              <a:t>SOLO TAXONOMY</a:t>
            </a:r>
            <a:endParaRPr lang="en-NZ" b="1" dirty="0">
              <a:solidFill>
                <a:schemeClr val="bg1"/>
              </a:solidFill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 l="4687" t="14062" r="20312" b="10000"/>
          <a:stretch>
            <a:fillRect/>
          </a:stretch>
        </p:blipFill>
        <p:spPr bwMode="auto">
          <a:xfrm>
            <a:off x="1000101" y="1857364"/>
            <a:ext cx="7000924" cy="483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1125</TotalTime>
  <Words>36</Words>
  <Application>Microsoft Office PowerPoint</Application>
  <PresentationFormat>On-screen Show (4:3)</PresentationFormat>
  <Paragraphs>12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Flow</vt:lpstr>
      <vt:lpstr>Document</vt:lpstr>
      <vt:lpstr>Slide 1</vt:lpstr>
      <vt:lpstr>Slide 2</vt:lpstr>
      <vt:lpstr>Slide 3</vt:lpstr>
      <vt:lpstr>Slide 4</vt:lpstr>
      <vt:lpstr>Slide 5</vt:lpstr>
      <vt:lpstr>SMARTBOARD ACTIVITIES</vt:lpstr>
      <vt:lpstr>SMARTBOARD ACTIVITIES</vt:lpstr>
      <vt:lpstr>Slide 8</vt:lpstr>
      <vt:lpstr>  SOLO TAXONOMY</vt:lpstr>
      <vt:lpstr>             MORE IDEAS!</vt:lpstr>
      <vt:lpstr>Slide 11</vt:lpstr>
      <vt:lpstr>Slide 12</vt:lpstr>
      <vt:lpstr>Slide 13</vt:lpstr>
      <vt:lpstr>Slide 14</vt:lpstr>
    </vt:vector>
  </TitlesOfParts>
  <Company>ShellyPark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debbier</dc:creator>
  <cp:lastModifiedBy>kathyp</cp:lastModifiedBy>
  <cp:revision>136</cp:revision>
  <dcterms:created xsi:type="dcterms:W3CDTF">2009-06-17T02:11:55Z</dcterms:created>
  <dcterms:modified xsi:type="dcterms:W3CDTF">2009-10-21T00:02:44Z</dcterms:modified>
</cp:coreProperties>
</file>